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="" xmlns:p15="http://schemas.microsoft.com/office/powerpoint/2012/main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2279" autoAdjust="0"/>
    <p:restoredTop sz="95937" autoAdjust="0"/>
  </p:normalViewPr>
  <p:slideViewPr>
    <p:cSldViewPr>
      <p:cViewPr varScale="1">
        <p:scale>
          <a:sx n="73" d="100"/>
          <a:sy n="73" d="100"/>
        </p:scale>
        <p:origin x="-324" y="-10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="" xmlns:p14="http://schemas.microsoft.com/office/powerpoint/2010/main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="" xmlns:p14="http://schemas.microsoft.com/office/powerpoint/2010/main" val="123684208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424839157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="" xmlns:p14="http://schemas.microsoft.com/office/powerpoint/2010/main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="" xmlns:p14="http://schemas.microsoft.com/office/powerpoint/2010/main" val="269111052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21501408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="" xmlns:p14="http://schemas.microsoft.com/office/powerpoint/2010/main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="" xmlns:p14="http://schemas.microsoft.com/office/powerpoint/2010/main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:a16="http://schemas.microsoft.com/office/drawing/2014/main" xmlns="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xmlns="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xmlns="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xmlns="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xmlns="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xmlns="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="" xmlns:p14="http://schemas.microsoft.com/office/powerpoint/2010/main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Nayab Afzal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0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9158" y="5427523"/>
            <a:ext cx="367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Visit to our Website</a:t>
            </a:r>
            <a:endParaRPr lang="en-US" sz="28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58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passengers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ticket at one tap.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33600" y="1703493"/>
            <a:ext cx="747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</a:t>
            </a:r>
            <a:r>
              <a:rPr lang="en-US" sz="3600" b="1" dirty="0" smtClean="0">
                <a:solidFill>
                  <a:srgbClr val="FE4500"/>
                </a:solidFill>
              </a:rPr>
              <a:t>We </a:t>
            </a:r>
            <a:r>
              <a:rPr lang="en-US" sz="3600" b="1" dirty="0" smtClean="0">
                <a:solidFill>
                  <a:srgbClr val="FE4500"/>
                </a:solidFill>
              </a:rPr>
              <a:t>C</a:t>
            </a:r>
            <a:r>
              <a:rPr lang="en-US" sz="3600" b="1" dirty="0" smtClean="0">
                <a:solidFill>
                  <a:srgbClr val="FE4500"/>
                </a:solidFill>
              </a:rPr>
              <a:t>hoose </a:t>
            </a:r>
            <a:r>
              <a:rPr lang="en-US" sz="3600" b="1" dirty="0" smtClean="0">
                <a:solidFill>
                  <a:srgbClr val="FE4500"/>
                </a:solidFill>
              </a:rPr>
              <a:t>T</a:t>
            </a:r>
            <a:r>
              <a:rPr lang="en-US" sz="3600" b="1" dirty="0" smtClean="0">
                <a:solidFill>
                  <a:srgbClr val="FE4500"/>
                </a:solidFill>
              </a:rPr>
              <a:t>his </a:t>
            </a:r>
            <a:r>
              <a:rPr lang="en-US" sz="3600" b="1" dirty="0" smtClean="0">
                <a:solidFill>
                  <a:srgbClr val="FE4500"/>
                </a:solidFill>
              </a:rPr>
              <a:t>P</a:t>
            </a:r>
            <a:r>
              <a:rPr lang="en-US" sz="3600" b="1" dirty="0" smtClean="0">
                <a:solidFill>
                  <a:srgbClr val="FE4500"/>
                </a:solidFill>
              </a:rPr>
              <a:t>roject</a:t>
            </a:r>
            <a:r>
              <a:rPr lang="en-US" sz="3600" b="1" dirty="0" smtClean="0">
                <a:solidFill>
                  <a:srgbClr val="FE4500"/>
                </a:solidFill>
              </a:rPr>
              <a:t>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</a:t>
            </a:r>
            <a:r>
              <a:rPr lang="en-US" sz="2200" dirty="0" smtClean="0">
                <a:solidFill>
                  <a:srgbClr val="F5F5F5"/>
                </a:solidFill>
              </a:rPr>
              <a:t>booking  and </a:t>
            </a:r>
            <a:r>
              <a:rPr lang="en-US" sz="2200" dirty="0">
                <a:solidFill>
                  <a:srgbClr val="F5F5F5"/>
                </a:solidFill>
              </a:rPr>
              <a:t>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="" xmlns:p14="http://schemas.microsoft.com/office/powerpoint/2010/main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I would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7192</TotalTime>
  <Words>178</Words>
  <Application>Microsoft Office PowerPoint</Application>
  <PresentationFormat>Custom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Decklaration v2</vt:lpstr>
      <vt:lpstr>1_Liquidity management</vt:lpstr>
      <vt:lpstr>Liquidity management</vt:lpstr>
      <vt:lpstr>BAC - Tools and Automation</vt:lpstr>
      <vt:lpstr>Slide 1</vt:lpstr>
      <vt:lpstr>Bus Travelling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Bank of America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Malik Huraira</cp:lastModifiedBy>
  <cp:revision>80</cp:revision>
  <cp:lastPrinted>2017-09-30T01:22:53Z</cp:lastPrinted>
  <dcterms:created xsi:type="dcterms:W3CDTF">2017-08-30T13:51:35Z</dcterms:created>
  <dcterms:modified xsi:type="dcterms:W3CDTF">2022-01-06T01:38:45Z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